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C8552-48CD-418F-9ECC-27A8EA990018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9B4C3-FB6B-4465-B109-C2E90EE8CA5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9B4C3-FB6B-4465-B109-C2E90EE8CA5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2010-4-29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743086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Programming Multiprocessors with Explicitly Managed Memory Hierarchies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ELEC 6200</a:t>
            </a:r>
          </a:p>
          <a:p>
            <a:r>
              <a:rPr lang="en-US" altLang="zh-CN" dirty="0" err="1" smtClean="0"/>
              <a:t>Xin</a:t>
            </a:r>
            <a:r>
              <a:rPr lang="en-US" altLang="zh-CN" dirty="0" smtClean="0"/>
              <a:t> Jin</a:t>
            </a:r>
          </a:p>
          <a:p>
            <a:r>
              <a:rPr lang="en-US" altLang="zh-CN" dirty="0" smtClean="0"/>
              <a:t>4/30/2010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928802"/>
            <a:ext cx="8643998" cy="3768733"/>
          </a:xfrm>
        </p:spPr>
        <p:txBody>
          <a:bodyPr/>
          <a:lstStyle/>
          <a:p>
            <a:r>
              <a:rPr lang="en-US" altLang="zh-CN" b="1" dirty="0" smtClean="0"/>
              <a:t>Reference</a:t>
            </a:r>
          </a:p>
          <a:p>
            <a:pPr>
              <a:buNone/>
            </a:pPr>
            <a:r>
              <a:rPr lang="en-US" dirty="0" smtClean="0"/>
              <a:t>   "</a:t>
            </a:r>
            <a:r>
              <a:rPr lang="en-US" dirty="0" smtClean="0"/>
              <a:t>Programming Multiprocessors with Explicitly Managed Memory Hierarchies," S. Schneider, et al., Computer, vol. 42, no. 12, pp. 28-34, Dec 2009.</a:t>
            </a:r>
            <a:endParaRPr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Introduction</a:t>
            </a:r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en-US" altLang="zh-CN" sz="2000" dirty="0" smtClean="0"/>
              <a:t>- Hardware-managed caches</a:t>
            </a:r>
          </a:p>
          <a:p>
            <a:pPr>
              <a:buNone/>
            </a:pPr>
            <a:r>
              <a:rPr lang="en-US" altLang="zh-CN" sz="2000" dirty="0" smtClean="0"/>
              <a:t>       - Software-managed caches, explicitly managed memory (EMM)</a:t>
            </a:r>
          </a:p>
          <a:p>
            <a:pPr>
              <a:buNone/>
            </a:pPr>
            <a:r>
              <a:rPr lang="en-US" altLang="zh-CN" sz="2000" dirty="0" smtClean="0"/>
              <a:t>       - Cell Processor</a:t>
            </a:r>
          </a:p>
          <a:p>
            <a:r>
              <a:rPr lang="en-US" altLang="zh-CN" dirty="0" smtClean="0"/>
              <a:t>Programming models developed for the Cell Processor</a:t>
            </a:r>
          </a:p>
          <a:p>
            <a:r>
              <a:rPr lang="en-US" altLang="zh-CN" dirty="0" smtClean="0"/>
              <a:t>Performance comparison</a:t>
            </a:r>
          </a:p>
          <a:p>
            <a:r>
              <a:rPr lang="en-US" altLang="zh-CN" dirty="0" smtClean="0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Hardware and Software managed caches</a:t>
            </a:r>
            <a:endParaRPr lang="zh-CN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85926"/>
            <a:ext cx="733425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5429264"/>
            <a:ext cx="57054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596" y="6429396"/>
            <a:ext cx="7715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Ref: Software-Managed Caches. Bruce Jacob, Electrical Engineering Department, University of Maryland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Managing the memory hierarchy in </a:t>
            </a:r>
            <a:r>
              <a:rPr lang="en-US" altLang="zh-CN" dirty="0" err="1" smtClean="0"/>
              <a:t>multicore</a:t>
            </a:r>
            <a:r>
              <a:rPr lang="en-US" altLang="zh-CN" dirty="0" smtClean="0"/>
              <a:t> processors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Introduces trade-offs in  terms of performance, code complexity and optimization effort.</a:t>
            </a:r>
          </a:p>
          <a:p>
            <a:r>
              <a:rPr lang="en-US" altLang="zh-CN" dirty="0" smtClean="0"/>
              <a:t>Based on hardware-managed caches</a:t>
            </a:r>
          </a:p>
          <a:p>
            <a:pPr>
              <a:buNone/>
            </a:pPr>
            <a:r>
              <a:rPr lang="en-US" altLang="zh-CN" dirty="0" smtClean="0"/>
              <a:t>     - Single shared address space</a:t>
            </a:r>
          </a:p>
          <a:p>
            <a:pPr>
              <a:buNone/>
            </a:pPr>
            <a:r>
              <a:rPr lang="en-US" altLang="zh-CN" dirty="0" smtClean="0"/>
              <a:t>     - Consistent view of shared memory</a:t>
            </a:r>
          </a:p>
          <a:p>
            <a:r>
              <a:rPr lang="en-US" altLang="zh-CN" dirty="0" smtClean="0"/>
              <a:t>Based on software-managed local memories</a:t>
            </a:r>
          </a:p>
          <a:p>
            <a:pPr>
              <a:buNone/>
            </a:pPr>
            <a:r>
              <a:rPr lang="en-US" altLang="zh-CN" dirty="0" smtClean="0"/>
              <a:t>     - Disjoint address spaces</a:t>
            </a:r>
          </a:p>
          <a:p>
            <a:pPr>
              <a:buNone/>
            </a:pPr>
            <a:r>
              <a:rPr lang="en-US" altLang="zh-CN" dirty="0" smtClean="0"/>
              <a:t>     - Need to keep them consistent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Architecture of Cell Processor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7818" y="1928802"/>
            <a:ext cx="328614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Challenges: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2400" dirty="0" smtClean="0"/>
              <a:t>Local memory spaces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2400" dirty="0" smtClean="0"/>
              <a:t>Small local storage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2400" dirty="0" smtClean="0"/>
              <a:t>Data alignment</a:t>
            </a:r>
          </a:p>
          <a:p>
            <a:pPr marL="342900" indent="-342900">
              <a:buAutoNum type="arabicPeriod"/>
            </a:pPr>
            <a:endParaRPr lang="zh-CN" altLang="en-US" dirty="0"/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643050"/>
            <a:ext cx="431589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Application: </a:t>
            </a:r>
            <a:r>
              <a:rPr lang="en-US" altLang="zh-CN" dirty="0" err="1" smtClean="0"/>
              <a:t>Fixedgrid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en-US" altLang="zh-CN" dirty="0" err="1" smtClean="0"/>
              <a:t>Fixedgrid</a:t>
            </a:r>
            <a:r>
              <a:rPr lang="en-US" altLang="zh-CN" dirty="0" smtClean="0"/>
              <a:t> is an atmospheric modeling application. </a:t>
            </a:r>
          </a:p>
          <a:p>
            <a:pPr>
              <a:buNone/>
            </a:pPr>
            <a:r>
              <a:rPr lang="en-US" altLang="zh-CN" dirty="0" smtClean="0"/>
              <a:t>    It has two types of computational kernels</a:t>
            </a:r>
          </a:p>
          <a:p>
            <a:pPr>
              <a:buNone/>
            </a:pPr>
            <a:r>
              <a:rPr lang="en-US" altLang="zh-CN" dirty="0" smtClean="0"/>
              <a:t>   </a:t>
            </a:r>
          </a:p>
          <a:p>
            <a:pPr>
              <a:buNone/>
            </a:pPr>
            <a:r>
              <a:rPr lang="en-US" altLang="zh-CN" dirty="0" smtClean="0"/>
              <a:t>   1.</a:t>
            </a:r>
            <a:r>
              <a:rPr lang="zh-CN" altLang="en-US" dirty="0" smtClean="0"/>
              <a:t> </a:t>
            </a:r>
            <a:r>
              <a:rPr lang="en-US" altLang="zh-CN" dirty="0" smtClean="0"/>
              <a:t>row </a:t>
            </a:r>
            <a:r>
              <a:rPr lang="en-US" altLang="zh-CN" dirty="0" err="1" smtClean="0"/>
              <a:t>discretization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2. column </a:t>
            </a:r>
            <a:r>
              <a:rPr lang="en-US" altLang="zh-CN" dirty="0" err="1" smtClean="0"/>
              <a:t>discretization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Programming Models</a:t>
            </a:r>
            <a:endParaRPr lang="zh-CN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2" y="1928802"/>
            <a:ext cx="4143405" cy="284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071546"/>
            <a:ext cx="4112340" cy="513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1472" y="528638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(a) </a:t>
            </a:r>
            <a:r>
              <a:rPr lang="en-US" altLang="zh-CN" dirty="0" err="1" smtClean="0"/>
              <a:t>Cellgen</a:t>
            </a:r>
            <a:r>
              <a:rPr lang="en-US" altLang="zh-CN" dirty="0" smtClean="0"/>
              <a:t> Code example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29190" y="628652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(b) Sequoia Code example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Performance</a:t>
            </a:r>
            <a:endParaRPr lang="zh-CN" alt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571480"/>
            <a:ext cx="497370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3643314"/>
            <a:ext cx="4765575" cy="305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357818" y="1285860"/>
            <a:ext cx="3286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SDK3 version does not require column data to be reordered on the PPE or SPE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4714884"/>
            <a:ext cx="3571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Unlike SDK3, the </a:t>
            </a:r>
            <a:r>
              <a:rPr lang="en-US" altLang="zh-CN" dirty="0" err="1" smtClean="0"/>
              <a:t>Cellgen</a:t>
            </a:r>
            <a:r>
              <a:rPr lang="en-US" altLang="zh-CN" dirty="0" smtClean="0"/>
              <a:t> and Sequoia versions do not support this kind of access, and instead the non-contiguous data is rearranged on the PPE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071966"/>
          </a:xfrm>
        </p:spPr>
        <p:txBody>
          <a:bodyPr/>
          <a:lstStyle/>
          <a:p>
            <a:r>
              <a:rPr lang="en-US" altLang="zh-CN" dirty="0" smtClean="0"/>
              <a:t>The implicit management of parallelism and locality can produce code with performance </a:t>
            </a:r>
            <a:r>
              <a:rPr lang="en-US" altLang="zh-CN" i="1" dirty="0" smtClean="0"/>
              <a:t>comparable</a:t>
            </a:r>
            <a:r>
              <a:rPr lang="en-US" altLang="zh-CN" dirty="0" smtClean="0"/>
              <a:t> to that of code generated from explicit management of locality. </a:t>
            </a:r>
          </a:p>
          <a:p>
            <a:r>
              <a:rPr lang="en-US" altLang="zh-CN" dirty="0" smtClean="0"/>
              <a:t>Hand-tuning of data transfers is still necessary for optimization.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296</Words>
  <PresentationFormat>全屏显示(4:3)</PresentationFormat>
  <Paragraphs>55</Paragraphs>
  <Slides>10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Programming Multiprocessors with Explicitly Managed Memory Hierarchies</vt:lpstr>
      <vt:lpstr>Outline</vt:lpstr>
      <vt:lpstr>Hardware and Software managed caches</vt:lpstr>
      <vt:lpstr>Managing the memory hierarchy in multicore processors</vt:lpstr>
      <vt:lpstr>Architecture of Cell Processor</vt:lpstr>
      <vt:lpstr>Application: Fixedgrid</vt:lpstr>
      <vt:lpstr>Programming Models</vt:lpstr>
      <vt:lpstr>Performance</vt:lpstr>
      <vt:lpstr>Conclusion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Multiprocessors with Explicitly Managed Memory Hierarchies</dc:title>
  <cp:lastModifiedBy>JX</cp:lastModifiedBy>
  <cp:revision>61</cp:revision>
  <dcterms:modified xsi:type="dcterms:W3CDTF">2010-04-30T03:43:05Z</dcterms:modified>
</cp:coreProperties>
</file>